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520010"/>
    <a:srgbClr val="8A0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D575B1-72D2-4567-8A12-9E1D5ECDB18C}" v="1" dt="2023-06-06T05:38:43.1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0D575B1-72D2-4567-8A12-9E1D5ECDB18C}"/>
    <pc:docChg chg="modSld">
      <pc:chgData name="Narelle Wheaton" userId="6e1b2b30-480e-4f91-806b-6735d5b9e446" providerId="ADAL" clId="{10D575B1-72D2-4567-8A12-9E1D5ECDB18C}" dt="2023-06-06T05:38:43.185" v="0" actId="207"/>
      <pc:docMkLst>
        <pc:docMk/>
      </pc:docMkLst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0" sldId="256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0" sldId="256"/>
            <ac:spMk id="2050" creationId="{F72EA351-1D8E-4DBD-FBC1-CCE4F3714972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0" sldId="257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0" sldId="257"/>
            <ac:spMk id="3074" creationId="{0F17F92C-489F-62CA-C657-42C682B4356B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0" sldId="258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0" sldId="258"/>
            <ac:spMk id="4098" creationId="{6B4AF7BE-F9CF-C48D-2A39-363A6DEDEB9F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0" sldId="259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0" sldId="259"/>
            <ac:spMk id="5122" creationId="{F1BDF9CE-EB72-DCD9-CEE9-9B8E20F7AF1D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3878081827" sldId="260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3878081827" sldId="260"/>
            <ac:spMk id="2050" creationId="{F72EA351-1D8E-4DBD-FBC1-CCE4F3714972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2407460015" sldId="261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2407460015" sldId="261"/>
            <ac:spMk id="3074" creationId="{0F17F92C-489F-62CA-C657-42C682B4356B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2074290895" sldId="262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2074290895" sldId="262"/>
            <ac:spMk id="4098" creationId="{6B4AF7BE-F9CF-C48D-2A39-363A6DEDEB9F}"/>
          </ac:spMkLst>
        </pc:spChg>
      </pc:sldChg>
      <pc:sldChg chg="modSp">
        <pc:chgData name="Narelle Wheaton" userId="6e1b2b30-480e-4f91-806b-6735d5b9e446" providerId="ADAL" clId="{10D575B1-72D2-4567-8A12-9E1D5ECDB18C}" dt="2023-06-06T05:38:43.185" v="0" actId="207"/>
        <pc:sldMkLst>
          <pc:docMk/>
          <pc:sldMk cId="1793296046" sldId="263"/>
        </pc:sldMkLst>
        <pc:spChg chg="mod">
          <ac:chgData name="Narelle Wheaton" userId="6e1b2b30-480e-4f91-806b-6735d5b9e446" providerId="ADAL" clId="{10D575B1-72D2-4567-8A12-9E1D5ECDB18C}" dt="2023-06-06T05:38:43.185" v="0" actId="207"/>
          <ac:spMkLst>
            <pc:docMk/>
            <pc:sldMk cId="1793296046" sldId="263"/>
            <ac:spMk id="5122" creationId="{F1BDF9CE-EB72-DCD9-CEE9-9B8E20F7AF1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55CA0-EAE2-40EB-38D0-4EBC059A1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5A316-7BAA-FD88-AC65-B8F5655C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D986A-EC04-7BD8-B943-68C50F00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2799F-49A3-4335-9328-9024DD8AEA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1886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FB871-8FC2-2BFF-B495-1E2C28C87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7DEC0-87DE-CBFC-17B3-284DAA038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61E10-ED2D-2219-4E33-054876E4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B3B4C-9D4D-4115-B1FE-77782C2B84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0460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CE658-88CC-A503-A3D7-25487845E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F715-A4B4-74E3-3334-8822C9B21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8273D-CA9E-27F6-F0B8-FD6A5B90A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B4281-CE01-4D3A-B3C5-0E47DD8358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618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573EA-7557-1DC4-1B40-6334E10F7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5BF98-D2B3-638E-B777-9E74EE0FD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DDA76A-FF0A-4CBE-3329-265ABE576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65482-D693-433F-B3DF-60A7B39C98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490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05BDF-6D7E-3B20-F46A-B0092E6C2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FF56A-681C-1525-DED0-91ACCDBF1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4FB8E-6F4C-4BB3-CD7E-1D2913502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8453A-C881-4929-8CB6-F45A12FDBD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2992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3087C4-35BA-BD99-279C-7EC74BC8B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93C632-E3F9-7214-21A7-0F256C0FD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8B4E59-1E78-4B8D-89FA-517CED9BE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27B8-5F34-4553-A94D-DB78FD3FC4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1459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876CF9-0374-3CD6-C94E-CC8E13977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E87E65C-D464-9E70-64CC-36BFD0F9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9F04A9-1158-899C-250A-8BC343C7F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7EA98-5F82-4054-A740-2741E83304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425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D5B7F1B-FD5F-7D23-6F41-F043938EE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5DD0B57-12A9-0E66-F49F-0D2069DC5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10A849-E7E8-FE2A-D46D-04B0607E9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FC598-B89A-4374-813B-41F26ECA67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6861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4398B1-78EF-7D28-EB9A-E84DE5A62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757128-ED6F-C9AC-F5BE-7A2A90527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CE63AA-295B-C74B-475E-ECD5F665C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BD4A9-B5DA-4CB9-84A3-ABE3926C00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1554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0F148C-8D5F-44CC-1828-BD4E882C9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0FA89E-B18D-8898-F8D1-6057E091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66BC32-F825-7742-B902-5B622A5EA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7D296-D3EA-4D35-B73D-53D6A342B4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3787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EEF661-56EE-907D-2812-07978E6B3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8650C0-74E5-3F61-72A9-5C251D9E6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8974F0-AE59-7238-B96D-0B21F6AA1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F4FD6-B00E-493F-B16D-030F7BCFB7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0985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431D28A-D5B3-6B5A-1056-FF33DF70F9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6EC2D0D-9ED5-0B09-3E32-D421986789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0ACF3-410B-8B19-B734-C1DF8A0753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18A95-AB58-7D9A-B118-7D5FF5423B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D2574-565E-7980-BB88-70C1737E0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C83D34-9CC8-41BB-BCD3-896B822D1C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72EA351-1D8E-4DBD-FBC1-CCE4F37149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87488" y="1773113"/>
            <a:ext cx="9433048" cy="3311773"/>
          </a:xfrm>
        </p:spPr>
        <p:txBody>
          <a:bodyPr/>
          <a:lstStyle/>
          <a:p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Joyful, Joyful we adore thee,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God of glory, Lord of love;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Hearts unfold like flowers before thee,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Hail thee as the son above.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72EA351-1D8E-4DBD-FBC1-CCE4F37149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03275" y="1989137"/>
            <a:ext cx="10585450" cy="2879725"/>
          </a:xfrm>
        </p:spPr>
        <p:txBody>
          <a:bodyPr/>
          <a:lstStyle/>
          <a:p>
            <a:r>
              <a:rPr lang="en-US" altLang="en-US" sz="4000" dirty="0">
                <a:solidFill>
                  <a:srgbClr val="FFFFFF"/>
                </a:solidFill>
              </a:rPr>
              <a:t>Melt the clouds of sin and sadness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Drive the clouds of doubt away.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Giver of immortal gladness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Fill us with the light of day.</a:t>
            </a:r>
            <a:endParaRPr lang="en-AU" alt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81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F17F92C-489F-62CA-C657-42C682B435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87488" y="1881187"/>
            <a:ext cx="9433048" cy="3095625"/>
          </a:xfrm>
        </p:spPr>
        <p:txBody>
          <a:bodyPr/>
          <a:lstStyle/>
          <a:p>
            <a:r>
              <a:rPr lang="en-US" altLang="en-US" sz="2000" dirty="0">
                <a:solidFill>
                  <a:srgbClr val="FFFFFF"/>
                </a:solidFill>
              </a:rPr>
              <a:t>Verse 2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All thy works with joy surround thee, 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Earth and heaven reflect thy rays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Stars and angels sing around thee.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Center of unbroken praise.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F17F92C-489F-62CA-C657-42C682B435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31504" y="1989199"/>
            <a:ext cx="9145016" cy="2879601"/>
          </a:xfrm>
        </p:spPr>
        <p:txBody>
          <a:bodyPr/>
          <a:lstStyle/>
          <a:p>
            <a:r>
              <a:rPr lang="en-US" altLang="en-US" sz="4000" dirty="0">
                <a:solidFill>
                  <a:srgbClr val="FFFFFF"/>
                </a:solidFill>
              </a:rPr>
              <a:t>Field and forest, Vale and mountain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Blossoming meadow, Flashing sea.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Chanting bird and flowing fountain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Call us to rejoice in thee.</a:t>
            </a:r>
            <a:endParaRPr lang="en-AU" altLang="en-US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460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B4AF7BE-F9CF-C48D-2A39-363A6DEDEB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03275" y="1808894"/>
            <a:ext cx="10585450" cy="3240211"/>
          </a:xfrm>
        </p:spPr>
        <p:txBody>
          <a:bodyPr/>
          <a:lstStyle/>
          <a:p>
            <a:r>
              <a:rPr lang="en-US" altLang="en-US" sz="1800" dirty="0">
                <a:solidFill>
                  <a:srgbClr val="FFFFFF"/>
                </a:solidFill>
              </a:rPr>
              <a:t>Verse 3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Thou art giving and forgiving,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Ever blessing, ever blessed.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Well-spring of the joy of living,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Ocean depth of happy rest.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B4AF7BE-F9CF-C48D-2A39-363A6DEDEB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03275" y="1916906"/>
            <a:ext cx="10585450" cy="3024187"/>
          </a:xfrm>
        </p:spPr>
        <p:txBody>
          <a:bodyPr/>
          <a:lstStyle/>
          <a:p>
            <a:r>
              <a:rPr lang="en-US" altLang="en-US" sz="4000" dirty="0">
                <a:solidFill>
                  <a:srgbClr val="FFFFFF"/>
                </a:solidFill>
              </a:rPr>
              <a:t>Thou the Father, Christ our brother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All who live in love are thine;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Teach us how to love each other</a:t>
            </a:r>
          </a:p>
          <a:p>
            <a:r>
              <a:rPr lang="en-US" altLang="en-US" sz="4000" dirty="0">
                <a:solidFill>
                  <a:srgbClr val="FFFFFF"/>
                </a:solidFill>
              </a:rPr>
              <a:t>Lift us to the joy divine.</a:t>
            </a:r>
            <a:endParaRPr lang="en-AU" alt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9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1BDF9CE-EB72-DCD9-CEE9-9B8E20F7AF1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7" y="1715963"/>
            <a:ext cx="10512425" cy="342607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Verse 4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Mortals, join the mighty chorus,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Which the morning stars began;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Father-love is reigning o’er 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Brother-love binds man to man.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1BDF9CE-EB72-DCD9-CEE9-9B8E20F7AF1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7" y="2003995"/>
            <a:ext cx="10512425" cy="285000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Ever singing, march we onward,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Victors in the midst of strife;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Joyful music lifts us sunward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the triumph song of life.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16250860-13AE-B598-A318-6D2666DB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559425"/>
            <a:ext cx="45720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25321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Edward Hodges | Henry Van Dyke | Ludwig van Beethoven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79329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265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Cohen &amp; Partners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10. Joyful, Joyful!</dc:title>
  <dc:creator>Edith Pitman</dc:creator>
  <cp:lastModifiedBy>Narelle Wheaton</cp:lastModifiedBy>
  <cp:revision>14</cp:revision>
  <dcterms:created xsi:type="dcterms:W3CDTF">2000-07-01T04:15:06Z</dcterms:created>
  <dcterms:modified xsi:type="dcterms:W3CDTF">2023-06-06T05:38:45Z</dcterms:modified>
</cp:coreProperties>
</file>